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D60"/>
    <a:srgbClr val="1B9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8491-972D-4D5B-ADDA-935AF4ED83D6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0B9D-AED0-4AF5-A406-6AF5466F1F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278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8491-972D-4D5B-ADDA-935AF4ED83D6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0B9D-AED0-4AF5-A406-6AF5466F1F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12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8491-972D-4D5B-ADDA-935AF4ED83D6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0B9D-AED0-4AF5-A406-6AF5466F1F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6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8491-972D-4D5B-ADDA-935AF4ED83D6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0B9D-AED0-4AF5-A406-6AF5466F1F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038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8491-972D-4D5B-ADDA-935AF4ED83D6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0B9D-AED0-4AF5-A406-6AF5466F1F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173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8491-972D-4D5B-ADDA-935AF4ED83D6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0B9D-AED0-4AF5-A406-6AF5466F1F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747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8491-972D-4D5B-ADDA-935AF4ED83D6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0B9D-AED0-4AF5-A406-6AF5466F1F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092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8491-972D-4D5B-ADDA-935AF4ED83D6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0B9D-AED0-4AF5-A406-6AF5466F1F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106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8491-972D-4D5B-ADDA-935AF4ED83D6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0B9D-AED0-4AF5-A406-6AF5466F1F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353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8491-972D-4D5B-ADDA-935AF4ED83D6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0B9D-AED0-4AF5-A406-6AF5466F1F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502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8491-972D-4D5B-ADDA-935AF4ED83D6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0B9D-AED0-4AF5-A406-6AF5466F1F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991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C8491-972D-4D5B-ADDA-935AF4ED83D6}" type="datetimeFigureOut">
              <a:rPr lang="es-AR" smtClean="0"/>
              <a:t>7/11/2023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10B9D-AED0-4AF5-A406-6AF5466F1F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285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156D60"/>
                </a:solidFill>
              </a:rPr>
              <a:t>Titulo</a:t>
            </a:r>
            <a:endParaRPr lang="es-AR" b="1" dirty="0">
              <a:solidFill>
                <a:srgbClr val="156D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Disertantes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3496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03319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Titulo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Rocío Navarta</dc:creator>
  <cp:lastModifiedBy>Rocío Navarta</cp:lastModifiedBy>
  <cp:revision>1</cp:revision>
  <dcterms:created xsi:type="dcterms:W3CDTF">2023-11-07T18:07:30Z</dcterms:created>
  <dcterms:modified xsi:type="dcterms:W3CDTF">2023-11-07T18:08:03Z</dcterms:modified>
</cp:coreProperties>
</file>