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D60"/>
    <a:srgbClr val="1B90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8491-972D-4D5B-ADDA-935AF4ED83D6}" type="datetimeFigureOut">
              <a:rPr lang="es-AR" smtClean="0"/>
              <a:t>22/9/2026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10B9D-AED0-4AF5-A406-6AF5466F1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92786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8491-972D-4D5B-ADDA-935AF4ED83D6}" type="datetimeFigureOut">
              <a:rPr lang="es-AR" smtClean="0"/>
              <a:t>22/9/2026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10B9D-AED0-4AF5-A406-6AF5466F1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100380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8491-972D-4D5B-ADDA-935AF4ED83D6}" type="datetimeFigureOut">
              <a:rPr lang="es-AR" smtClean="0"/>
              <a:t>22/9/2026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10B9D-AED0-4AF5-A406-6AF5466F1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21736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8491-972D-4D5B-ADDA-935AF4ED83D6}" type="datetimeFigureOut">
              <a:rPr lang="es-AR" smtClean="0"/>
              <a:t>22/9/2026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10B9D-AED0-4AF5-A406-6AF5466F1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87478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8491-972D-4D5B-ADDA-935AF4ED83D6}" type="datetimeFigureOut">
              <a:rPr lang="es-AR" smtClean="0"/>
              <a:t>22/9/2026</a:t>
            </a:fld>
            <a:endParaRPr lang="es-AR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10B9D-AED0-4AF5-A406-6AF5466F1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00927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8491-972D-4D5B-ADDA-935AF4ED83D6}" type="datetimeFigureOut">
              <a:rPr lang="es-AR" smtClean="0"/>
              <a:t>22/9/2026</a:t>
            </a:fld>
            <a:endParaRPr lang="es-AR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10B9D-AED0-4AF5-A406-6AF5466F1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9106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8491-972D-4D5B-ADDA-935AF4ED83D6}" type="datetimeFigureOut">
              <a:rPr lang="es-AR" smtClean="0"/>
              <a:t>22/9/2026</a:t>
            </a:fld>
            <a:endParaRPr lang="es-AR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10B9D-AED0-4AF5-A406-6AF5466F1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43534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8491-972D-4D5B-ADDA-935AF4ED83D6}" type="datetimeFigureOut">
              <a:rPr lang="es-AR" smtClean="0"/>
              <a:t>22/9/2026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10B9D-AED0-4AF5-A406-6AF5466F1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45022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8491-972D-4D5B-ADDA-935AF4ED83D6}" type="datetimeFigureOut">
              <a:rPr lang="es-AR" smtClean="0"/>
              <a:t>22/9/2026</a:t>
            </a:fld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10B9D-AED0-4AF5-A406-6AF5466F1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249912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8491-972D-4D5B-ADDA-935AF4ED83D6}" type="datetimeFigureOut">
              <a:rPr lang="es-AR" smtClean="0"/>
              <a:t>22/9/2026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10B9D-AED0-4AF5-A406-6AF5466F1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6128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8491-972D-4D5B-ADDA-935AF4ED83D6}" type="datetimeFigureOut">
              <a:rPr lang="es-AR" smtClean="0"/>
              <a:t>22/9/2026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10B9D-AED0-4AF5-A406-6AF5466F1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868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C8491-972D-4D5B-ADDA-935AF4ED83D6}" type="datetimeFigureOut">
              <a:rPr lang="es-AR" smtClean="0"/>
              <a:t>22/9/2026</a:t>
            </a:fld>
            <a:endParaRPr lang="es-AR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10B9D-AED0-4AF5-A406-6AF5466F1FC4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2857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AR" b="1" dirty="0">
                <a:solidFill>
                  <a:srgbClr val="156D60"/>
                </a:solidFill>
              </a:rPr>
              <a:t>Titulo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AR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134960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03319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2</Words>
  <Application>Microsoft Office PowerPoint</Application>
  <PresentationFormat>Panorámica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Titulo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</dc:title>
  <dc:creator>Rocío Navarta</dc:creator>
  <cp:lastModifiedBy>Maximo Rivero</cp:lastModifiedBy>
  <cp:revision>3</cp:revision>
  <dcterms:created xsi:type="dcterms:W3CDTF">2023-11-07T18:07:30Z</dcterms:created>
  <dcterms:modified xsi:type="dcterms:W3CDTF">2026-09-22T17:49:06Z</dcterms:modified>
</cp:coreProperties>
</file>